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</p:sldIdLst>
  <p:sldSz cx="9144000" cy="6858000" type="screen4x3"/>
  <p:notesSz cx="6858000" cy="9144000"/>
  <p:defaultTextStyle>
    <a:defPPr>
      <a:defRPr lang="de-DE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107" d="100"/>
          <a:sy n="107" d="100"/>
        </p:scale>
        <p:origin x="-1746" y="-84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ableStyles" Target="tableStyles.xml"/><Relationship Id="rId5" Type="http://schemas.openxmlformats.org/officeDocument/2006/relationships/theme" Target="theme/theme1.xml"/><Relationship Id="rId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elfoli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Untertitel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smtClean="0"/>
              <a:t>Formatvorlage des Untertitelmasters durch Klicken bearbeiten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42C9D8C-45FB-4D2E-A679-63F66CE2437C}" type="datetimeFigureOut">
              <a:rPr lang="de-DE" smtClean="0"/>
              <a:t>17.03.2015</a:t>
            </a:fld>
            <a:endParaRPr lang="de-DE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80DC4B8-8F7A-4C50-A0A5-B0DA4D54C07F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47798053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de-DE" smtClean="0"/>
              <a:t>Textmasterformat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42C9D8C-45FB-4D2E-A679-63F66CE2437C}" type="datetimeFigureOut">
              <a:rPr lang="de-DE" smtClean="0"/>
              <a:t>17.03.2015</a:t>
            </a:fld>
            <a:endParaRPr lang="de-DE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80DC4B8-8F7A-4C50-A0A5-B0DA4D54C07F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2167720614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-&#10;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de-DE" smtClean="0"/>
              <a:t>Textmasterformat bearbeiten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42C9D8C-45FB-4D2E-A679-63F66CE2437C}" type="datetimeFigureOut">
              <a:rPr lang="de-DE" smtClean="0"/>
              <a:t>17.03.2015</a:t>
            </a:fld>
            <a:endParaRPr lang="de-DE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80DC4B8-8F7A-4C50-A0A5-B0DA4D54C07F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2608785096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de-DE" smtClean="0"/>
              <a:t>Textmasterformat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de-DE" smtClean="0"/>
              <a:t>Textmasterformat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42C9D8C-45FB-4D2E-A679-63F66CE2437C}" type="datetimeFigureOut">
              <a:rPr lang="de-DE" smtClean="0"/>
              <a:t>17.03.2015</a:t>
            </a:fld>
            <a:endParaRPr lang="de-DE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80DC4B8-8F7A-4C50-A0A5-B0DA4D54C07F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2318378399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de-DE" smtClean="0"/>
              <a:t>Textmasterformat bearbeiten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de-DE" smtClean="0"/>
              <a:t>Textmasterformat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de-DE" smtClean="0"/>
              <a:t>Textmasterformat bearbeiten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de-DE" smtClean="0"/>
              <a:t>Textmasterformat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42C9D8C-45FB-4D2E-A679-63F66CE2437C}" type="datetimeFigureOut">
              <a:rPr lang="de-DE" smtClean="0"/>
              <a:t>17.03.2015</a:t>
            </a:fld>
            <a:endParaRPr lang="de-DE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80DC4B8-8F7A-4C50-A0A5-B0DA4D54C07F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24108041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42C9D8C-45FB-4D2E-A679-63F66CE2437C}" type="datetimeFigureOut">
              <a:rPr lang="de-DE" smtClean="0"/>
              <a:t>17.03.2015</a:t>
            </a:fld>
            <a:endParaRPr lang="de-DE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80DC4B8-8F7A-4C50-A0A5-B0DA4D54C07F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295118416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42C9D8C-45FB-4D2E-A679-63F66CE2437C}" type="datetimeFigureOut">
              <a:rPr lang="de-DE" smtClean="0"/>
              <a:t>17.03.2015</a:t>
            </a:fld>
            <a:endParaRPr lang="de-DE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80DC4B8-8F7A-4C50-A0A5-B0DA4D54C07F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1261019887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de-DE" smtClean="0"/>
              <a:t>Textmasterformat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de-DE" smtClean="0"/>
              <a:t>Textmasterformat bearbeiten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42C9D8C-45FB-4D2E-A679-63F66CE2437C}" type="datetimeFigureOut">
              <a:rPr lang="de-DE" smtClean="0"/>
              <a:t>17.03.2015</a:t>
            </a:fld>
            <a:endParaRPr lang="de-DE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80DC4B8-8F7A-4C50-A0A5-B0DA4D54C07F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102295140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de-DE" smtClean="0"/>
              <a:t>Textmasterformat bearbeiten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42C9D8C-45FB-4D2E-A679-63F66CE2437C}" type="datetimeFigureOut">
              <a:rPr lang="de-DE" smtClean="0"/>
              <a:t>17.03.2015</a:t>
            </a:fld>
            <a:endParaRPr lang="de-DE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80DC4B8-8F7A-4C50-A0A5-B0DA4D54C07F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2062039135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de-DE" smtClean="0"/>
              <a:t>Textmasterformat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42C9D8C-45FB-4D2E-A679-63F66CE2437C}" type="datetimeFigureOut">
              <a:rPr lang="de-DE" smtClean="0"/>
              <a:t>17.03.2015</a:t>
            </a:fld>
            <a:endParaRPr lang="de-DE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80DC4B8-8F7A-4C50-A0A5-B0DA4D54C07F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763795806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de-DE" smtClean="0"/>
              <a:t>Textmasterformat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42C9D8C-45FB-4D2E-A679-63F66CE2437C}" type="datetimeFigureOut">
              <a:rPr lang="de-DE" smtClean="0"/>
              <a:t>17.03.2015</a:t>
            </a:fld>
            <a:endParaRPr lang="de-DE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80DC4B8-8F7A-4C50-A0A5-B0DA4D54C07F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345030145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smtClean="0"/>
              <a:t>Textmasterformat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42C9D8C-45FB-4D2E-A679-63F66CE2437C}" type="datetimeFigureOut">
              <a:rPr lang="de-DE" smtClean="0"/>
              <a:t>17.03.2015</a:t>
            </a:fld>
            <a:endParaRPr lang="de-DE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de-DE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80DC4B8-8F7A-4C50-A0A5-B0DA4D54C07F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27527962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Grafik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752600" y="2184400"/>
            <a:ext cx="5638800" cy="2489200"/>
          </a:xfrm>
          <a:prstGeom prst="rect">
            <a:avLst/>
          </a:prstGeom>
        </p:spPr>
      </p:pic>
      <p:grpSp>
        <p:nvGrpSpPr>
          <p:cNvPr id="3" name="Gruppieren 2"/>
          <p:cNvGrpSpPr/>
          <p:nvPr/>
        </p:nvGrpSpPr>
        <p:grpSpPr>
          <a:xfrm>
            <a:off x="274638" y="104775"/>
            <a:ext cx="8445501" cy="6596221"/>
            <a:chOff x="274638" y="104775"/>
            <a:chExt cx="8445501" cy="6596221"/>
          </a:xfrm>
        </p:grpSpPr>
        <p:sp>
          <p:nvSpPr>
            <p:cNvPr id="5" name="Text Box 10"/>
            <p:cNvSpPr txBox="1">
              <a:spLocks noChangeArrowheads="1"/>
            </p:cNvSpPr>
            <p:nvPr/>
          </p:nvSpPr>
          <p:spPr bwMode="auto">
            <a:xfrm>
              <a:off x="274638" y="6454775"/>
              <a:ext cx="2691763" cy="24622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 eaLnBrk="0" hangingPunct="0">
                <a:defRPr>
                  <a:solidFill>
                    <a:schemeClr val="tx1"/>
                  </a:solidFill>
                  <a:latin typeface="Calibri" pitchFamily="34" charset="0"/>
                  <a:cs typeface="Arial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Calibri" pitchFamily="34" charset="0"/>
                  <a:cs typeface="Arial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Calibri" pitchFamily="34" charset="0"/>
                  <a:cs typeface="Arial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Calibri" pitchFamily="34" charset="0"/>
                  <a:cs typeface="Arial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Calibri" pitchFamily="34" charset="0"/>
                  <a:cs typeface="Arial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itchFamily="34" charset="0"/>
                  <a:cs typeface="Arial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itchFamily="34" charset="0"/>
                  <a:cs typeface="Arial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itchFamily="34" charset="0"/>
                  <a:cs typeface="Arial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itchFamily="34" charset="0"/>
                  <a:cs typeface="Arial" charset="0"/>
                </a:defRPr>
              </a:lvl9pPr>
            </a:lstStyle>
            <a:p>
              <a:pPr eaLnBrk="1" hangingPunct="1"/>
              <a:r>
                <a:rPr lang="de-DE" sz="1000" b="1" dirty="0">
                  <a:latin typeface="Times New Roman" pitchFamily="18" charset="0"/>
                </a:rPr>
                <a:t>http://www.reliatech.de / </a:t>
              </a:r>
              <a:r>
                <a:rPr lang="de-DE" sz="1000" b="1" dirty="0" smtClean="0">
                  <a:latin typeface="Times New Roman" pitchFamily="18" charset="0"/>
                </a:rPr>
                <a:t>orders@reliatech.de</a:t>
              </a:r>
              <a:endParaRPr lang="de-DE" sz="1000" b="1" dirty="0">
                <a:latin typeface="Times New Roman" pitchFamily="18" charset="0"/>
              </a:endParaRPr>
            </a:p>
          </p:txBody>
        </p:sp>
        <p:sp>
          <p:nvSpPr>
            <p:cNvPr id="6" name="Line 5"/>
            <p:cNvSpPr>
              <a:spLocks noChangeShapeType="1"/>
            </p:cNvSpPr>
            <p:nvPr/>
          </p:nvSpPr>
          <p:spPr bwMode="auto">
            <a:xfrm>
              <a:off x="414339" y="790575"/>
              <a:ext cx="8305800" cy="0"/>
            </a:xfrm>
            <a:prstGeom prst="line">
              <a:avLst/>
            </a:prstGeom>
            <a:noFill/>
            <a:ln w="2857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de-DE"/>
            </a:p>
          </p:txBody>
        </p:sp>
        <p:pic>
          <p:nvPicPr>
            <p:cNvPr id="7" name="Picture 6"/>
            <p:cNvPicPr>
              <a:picLocks noChangeAspect="1" noChangeArrowheads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8161339" y="104775"/>
              <a:ext cx="482600" cy="76200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8" name="Text Box 7"/>
            <p:cNvSpPr txBox="1">
              <a:spLocks noChangeArrowheads="1"/>
            </p:cNvSpPr>
            <p:nvPr/>
          </p:nvSpPr>
          <p:spPr bwMode="auto">
            <a:xfrm>
              <a:off x="333376" y="485775"/>
              <a:ext cx="1519519" cy="30777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 eaLnBrk="0" hangingPunct="0">
                <a:defRPr>
                  <a:solidFill>
                    <a:schemeClr val="tx1"/>
                  </a:solidFill>
                  <a:latin typeface="Calibri" pitchFamily="34" charset="0"/>
                  <a:cs typeface="Arial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Calibri" pitchFamily="34" charset="0"/>
                  <a:cs typeface="Arial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Calibri" pitchFamily="34" charset="0"/>
                  <a:cs typeface="Arial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Calibri" pitchFamily="34" charset="0"/>
                  <a:cs typeface="Arial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Calibri" pitchFamily="34" charset="0"/>
                  <a:cs typeface="Arial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itchFamily="34" charset="0"/>
                  <a:cs typeface="Arial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itchFamily="34" charset="0"/>
                  <a:cs typeface="Arial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itchFamily="34" charset="0"/>
                  <a:cs typeface="Arial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itchFamily="34" charset="0"/>
                  <a:cs typeface="Arial" charset="0"/>
                </a:defRPr>
              </a:lvl9pPr>
            </a:lstStyle>
            <a:p>
              <a:pPr eaLnBrk="1" hangingPunct="1"/>
              <a:r>
                <a:rPr lang="de-DE" sz="1400" b="1" dirty="0" smtClean="0">
                  <a:latin typeface="Times New Roman" pitchFamily="18" charset="0"/>
                </a:rPr>
                <a:t>ReliaTech </a:t>
              </a:r>
              <a:r>
                <a:rPr lang="de-DE" sz="1400" b="1" dirty="0">
                  <a:latin typeface="Times New Roman" pitchFamily="18" charset="0"/>
                </a:rPr>
                <a:t>GmbH</a:t>
              </a:r>
            </a:p>
          </p:txBody>
        </p:sp>
      </p:grpSp>
      <p:sp>
        <p:nvSpPr>
          <p:cNvPr id="9" name="Rechteck 8"/>
          <p:cNvSpPr/>
          <p:nvPr/>
        </p:nvSpPr>
        <p:spPr>
          <a:xfrm>
            <a:off x="1752600" y="4941168"/>
            <a:ext cx="5638800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 fontAlgn="base"/>
            <a:r>
              <a:rPr lang="en-US" sz="1400" b="1" dirty="0" smtClean="0">
                <a:latin typeface="Times New Roman" pitchFamily="18" charset="0"/>
                <a:cs typeface="Times New Roman" pitchFamily="18" charset="0"/>
              </a:rPr>
              <a:t>Fig. 1:</a:t>
            </a:r>
            <a:r>
              <a:rPr lang="en-US" sz="14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1400" dirty="0">
                <a:latin typeface="Times New Roman" pitchFamily="18" charset="0"/>
                <a:cs typeface="Times New Roman" pitchFamily="18" charset="0"/>
              </a:rPr>
              <a:t>FACS analysis with </a:t>
            </a:r>
            <a:r>
              <a:rPr lang="en-US" sz="1400" dirty="0" smtClean="0">
                <a:latin typeface="Times New Roman" pitchFamily="18" charset="0"/>
                <a:cs typeface="Times New Roman" pitchFamily="18" charset="0"/>
              </a:rPr>
              <a:t>primary human dermal microvascular endothelial cells (HDMEC) and umbilical vein endothelial cells (HUVEC).</a:t>
            </a:r>
            <a:endParaRPr lang="de-DE" sz="14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0" name="Textfeld 1"/>
          <p:cNvSpPr txBox="1">
            <a:spLocks noChangeArrowheads="1"/>
          </p:cNvSpPr>
          <p:nvPr/>
        </p:nvSpPr>
        <p:spPr bwMode="auto">
          <a:xfrm>
            <a:off x="2724514" y="946655"/>
            <a:ext cx="3681456" cy="5847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algn="ctr" eaLnBrk="1" hangingPunct="1"/>
            <a:r>
              <a:rPr lang="de-DE" b="1" u="sng" dirty="0" smtClean="0">
                <a:latin typeface="Times New Roman" pitchFamily="18" charset="0"/>
                <a:cs typeface="Times New Roman" pitchFamily="18" charset="0"/>
              </a:rPr>
              <a:t>Mouse anti-human VEGFR-2/KDR</a:t>
            </a:r>
            <a:endParaRPr lang="de-DE" b="1" u="sng" dirty="0">
              <a:latin typeface="Times New Roman" pitchFamily="18" charset="0"/>
              <a:cs typeface="Times New Roman" pitchFamily="18" charset="0"/>
            </a:endParaRPr>
          </a:p>
          <a:p>
            <a:pPr algn="ctr" eaLnBrk="1" hangingPunct="1"/>
            <a:r>
              <a:rPr lang="de-DE" sz="1400" dirty="0">
                <a:latin typeface="Times New Roman" pitchFamily="18" charset="0"/>
                <a:cs typeface="Times New Roman" pitchFamily="18" charset="0"/>
              </a:rPr>
              <a:t>(</a:t>
            </a:r>
            <a:r>
              <a:rPr lang="de-DE" sz="1400" dirty="0" err="1">
                <a:latin typeface="Times New Roman" pitchFamily="18" charset="0"/>
                <a:cs typeface="Times New Roman" pitchFamily="18" charset="0"/>
              </a:rPr>
              <a:t>Cat</a:t>
            </a:r>
            <a:r>
              <a:rPr lang="de-DE" sz="1400" dirty="0">
                <a:latin typeface="Times New Roman" pitchFamily="18" charset="0"/>
                <a:cs typeface="Times New Roman" pitchFamily="18" charset="0"/>
              </a:rPr>
              <a:t> #</a:t>
            </a:r>
            <a:r>
              <a:rPr lang="de-DE" sz="1400" dirty="0" smtClean="0">
                <a:latin typeface="Times New Roman" pitchFamily="18" charset="0"/>
                <a:cs typeface="Times New Roman" pitchFamily="18" charset="0"/>
              </a:rPr>
              <a:t>101-M32</a:t>
            </a:r>
            <a:r>
              <a:rPr lang="de-DE" sz="1400" dirty="0" smtClean="0">
                <a:latin typeface="Times New Roman" pitchFamily="18" charset="0"/>
                <a:cs typeface="Times New Roman" pitchFamily="18" charset="0"/>
              </a:rPr>
              <a:t>) </a:t>
            </a:r>
            <a:endParaRPr lang="de-DE" sz="1400" dirty="0">
              <a:latin typeface="Times New Roman" pitchFamily="18" charset="0"/>
              <a:cs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011397039"/>
      </p:ext>
    </p:extLst>
  </p:cSld>
  <p:clrMapOvr>
    <a:masterClrMapping/>
  </p:clrMapOvr>
</p:sld>
</file>

<file path=ppt/theme/theme1.xml><?xml version="1.0" encoding="utf-8"?>
<a:theme xmlns:a="http://schemas.openxmlformats.org/drawingml/2006/main" name="Larissa">
  <a:themeElements>
    <a:clrScheme name="Larissa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Larissa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Larissa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39</Words>
  <Application>Microsoft Office PowerPoint</Application>
  <PresentationFormat>Bildschirmpräsentation (4:3)</PresentationFormat>
  <Paragraphs>5</Paragraphs>
  <Slides>1</Slides>
  <Notes>0</Notes>
  <HiddenSlides>0</HiddenSlides>
  <MMClips>0</MMClips>
  <ScaleCrop>false</ScaleCrop>
  <HeadingPairs>
    <vt:vector size="4" baseType="variant">
      <vt:variant>
        <vt:lpstr>Design</vt:lpstr>
      </vt:variant>
      <vt:variant>
        <vt:i4>1</vt:i4>
      </vt:variant>
      <vt:variant>
        <vt:lpstr>Folientitel</vt:lpstr>
      </vt:variant>
      <vt:variant>
        <vt:i4>1</vt:i4>
      </vt:variant>
    </vt:vector>
  </HeadingPairs>
  <TitlesOfParts>
    <vt:vector size="2" baseType="lpstr">
      <vt:lpstr>Larissa</vt:lpstr>
      <vt:lpstr>PowerPoint-Präsentation</vt:lpstr>
    </vt:vector>
  </TitlesOfParts>
  <Company>Microsoft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PowerPoint-Präsentation</dc:title>
  <dc:creator>Bernhard</dc:creator>
  <cp:lastModifiedBy>Bernhard</cp:lastModifiedBy>
  <cp:revision>4</cp:revision>
  <dcterms:created xsi:type="dcterms:W3CDTF">2014-04-03T12:12:57Z</dcterms:created>
  <dcterms:modified xsi:type="dcterms:W3CDTF">2015-03-17T12:39:01Z</dcterms:modified>
</cp:coreProperties>
</file>